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934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046A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046A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46A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46A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46A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46A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70815" y="493655"/>
            <a:ext cx="360356" cy="60089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20342" y="2019045"/>
            <a:ext cx="4116070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046A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1420" y="4921122"/>
            <a:ext cx="5958205" cy="4368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046A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osta.consiglio.puglia.it/OWA/redir.aspx?C=wxv6L7DR64DDSgQyYGPqksPcjrv1VFpotK2aIBHhQAJoGAjyOgzXCA..&amp;URL=mailto%3asezione.legislazione.garanzia%40consiglio.puglia.i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onsiglio.puglia.it/2021-202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4727" y="1163910"/>
            <a:ext cx="2341245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b="1" i="1" spc="-285" dirty="0">
                <a:latin typeface="Times New Roman"/>
                <a:cs typeface="Times New Roman"/>
              </a:rPr>
              <a:t>Consiglio</a:t>
            </a:r>
            <a:r>
              <a:rPr sz="1900" b="1" i="1" spc="-140" dirty="0">
                <a:latin typeface="Times New Roman"/>
                <a:cs typeface="Times New Roman"/>
              </a:rPr>
              <a:t> </a:t>
            </a:r>
            <a:r>
              <a:rPr sz="1900" b="1" i="1" spc="-270" dirty="0">
                <a:latin typeface="Times New Roman"/>
                <a:cs typeface="Times New Roman"/>
              </a:rPr>
              <a:t>Regionale</a:t>
            </a:r>
            <a:r>
              <a:rPr sz="1900" b="1" i="1" spc="15" dirty="0">
                <a:latin typeface="Times New Roman"/>
                <a:cs typeface="Times New Roman"/>
              </a:rPr>
              <a:t>  </a:t>
            </a:r>
            <a:r>
              <a:rPr sz="1900" b="1" i="1" spc="-315" dirty="0">
                <a:latin typeface="Times New Roman"/>
                <a:cs typeface="Times New Roman"/>
              </a:rPr>
              <a:t>della</a:t>
            </a:r>
            <a:r>
              <a:rPr sz="1900" b="1" i="1" spc="-135" dirty="0">
                <a:latin typeface="Times New Roman"/>
                <a:cs typeface="Times New Roman"/>
              </a:rPr>
              <a:t> </a:t>
            </a:r>
            <a:r>
              <a:rPr sz="1900" b="1" i="1" spc="-200" dirty="0">
                <a:latin typeface="Times New Roman"/>
                <a:cs typeface="Times New Roman"/>
              </a:rPr>
              <a:t>Puglia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20342" y="2019045"/>
            <a:ext cx="41160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Giovani</a:t>
            </a:r>
            <a:r>
              <a:rPr spc="-85" dirty="0"/>
              <a:t> </a:t>
            </a:r>
            <a:r>
              <a:rPr dirty="0"/>
              <a:t>in</a:t>
            </a:r>
            <a:r>
              <a:rPr spc="-85" dirty="0"/>
              <a:t> </a:t>
            </a:r>
            <a:r>
              <a:rPr spc="-10" dirty="0"/>
              <a:t>Consiglio: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53820" y="2451861"/>
            <a:ext cx="5651500" cy="1179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000" b="1" dirty="0">
                <a:solidFill>
                  <a:srgbClr val="0046AC"/>
                </a:solidFill>
                <a:latin typeface="Georgia"/>
                <a:cs typeface="Georgia"/>
              </a:rPr>
              <a:t>da</a:t>
            </a:r>
            <a:r>
              <a:rPr sz="3000" b="1" spc="-70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3000" b="1" dirty="0">
                <a:solidFill>
                  <a:srgbClr val="0046AC"/>
                </a:solidFill>
                <a:latin typeface="Georgia"/>
                <a:cs typeface="Georgia"/>
              </a:rPr>
              <a:t>osservatori</a:t>
            </a:r>
            <a:r>
              <a:rPr sz="3000" b="1" spc="-70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3000" b="1" dirty="0">
                <a:solidFill>
                  <a:srgbClr val="0046AC"/>
                </a:solidFill>
                <a:latin typeface="Georgia"/>
                <a:cs typeface="Georgia"/>
              </a:rPr>
              <a:t>a</a:t>
            </a:r>
            <a:r>
              <a:rPr sz="3000" b="1" spc="-65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3000" b="1" spc="-10" dirty="0">
                <a:solidFill>
                  <a:srgbClr val="0046AC"/>
                </a:solidFill>
                <a:latin typeface="Georgia"/>
                <a:cs typeface="Georgia"/>
              </a:rPr>
              <a:t>protagonisti</a:t>
            </a:r>
            <a:endParaRPr sz="3000">
              <a:latin typeface="Georgia"/>
              <a:cs typeface="Georgia"/>
            </a:endParaRPr>
          </a:p>
          <a:p>
            <a:pPr algn="ctr">
              <a:lnSpc>
                <a:spcPts val="1870"/>
              </a:lnSpc>
              <a:spcBef>
                <a:spcPts val="1745"/>
              </a:spcBef>
            </a:pPr>
            <a:r>
              <a:rPr sz="1600" dirty="0">
                <a:solidFill>
                  <a:srgbClr val="0046AC"/>
                </a:solidFill>
                <a:latin typeface="Georgia"/>
                <a:cs typeface="Georgia"/>
              </a:rPr>
              <a:t>Percorso</a:t>
            </a:r>
            <a:r>
              <a:rPr sz="1600" spc="-45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600" dirty="0">
                <a:solidFill>
                  <a:srgbClr val="0046AC"/>
                </a:solidFill>
                <a:latin typeface="Georgia"/>
                <a:cs typeface="Georgia"/>
              </a:rPr>
              <a:t>biennale</a:t>
            </a:r>
            <a:r>
              <a:rPr sz="1600" spc="-60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600" dirty="0">
                <a:solidFill>
                  <a:srgbClr val="0046AC"/>
                </a:solidFill>
                <a:latin typeface="Georgia"/>
                <a:cs typeface="Georgia"/>
              </a:rPr>
              <a:t>di</a:t>
            </a:r>
            <a:r>
              <a:rPr sz="1600" spc="-45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600" dirty="0">
                <a:solidFill>
                  <a:srgbClr val="0046AC"/>
                </a:solidFill>
                <a:latin typeface="Georgia"/>
                <a:cs typeface="Georgia"/>
              </a:rPr>
              <a:t>cittadinanza</a:t>
            </a:r>
            <a:r>
              <a:rPr sz="1600" spc="-50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600" spc="-10" dirty="0">
                <a:solidFill>
                  <a:srgbClr val="0046AC"/>
                </a:solidFill>
                <a:latin typeface="Georgia"/>
                <a:cs typeface="Georgia"/>
              </a:rPr>
              <a:t>attiva</a:t>
            </a:r>
            <a:endParaRPr sz="1600">
              <a:latin typeface="Georgia"/>
              <a:cs typeface="Georgia"/>
            </a:endParaRPr>
          </a:p>
          <a:p>
            <a:pPr algn="ctr">
              <a:lnSpc>
                <a:spcPts val="1870"/>
              </a:lnSpc>
            </a:pPr>
            <a:r>
              <a:rPr sz="1600" dirty="0">
                <a:solidFill>
                  <a:srgbClr val="0046AC"/>
                </a:solidFill>
                <a:latin typeface="Georgia"/>
                <a:cs typeface="Georgia"/>
              </a:rPr>
              <a:t>promosso</a:t>
            </a:r>
            <a:r>
              <a:rPr sz="1600" spc="-65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600" dirty="0">
                <a:solidFill>
                  <a:srgbClr val="0046AC"/>
                </a:solidFill>
                <a:latin typeface="Georgia"/>
                <a:cs typeface="Georgia"/>
              </a:rPr>
              <a:t>dal</a:t>
            </a:r>
            <a:r>
              <a:rPr sz="1600" spc="-70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600" dirty="0">
                <a:solidFill>
                  <a:srgbClr val="0046AC"/>
                </a:solidFill>
                <a:latin typeface="Georgia"/>
                <a:cs typeface="Georgia"/>
              </a:rPr>
              <a:t>Consiglio</a:t>
            </a:r>
            <a:r>
              <a:rPr sz="1600" spc="-70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600" dirty="0">
                <a:solidFill>
                  <a:srgbClr val="0046AC"/>
                </a:solidFill>
                <a:latin typeface="Georgia"/>
                <a:cs typeface="Georgia"/>
              </a:rPr>
              <a:t>Regionale</a:t>
            </a:r>
            <a:r>
              <a:rPr sz="1600" spc="-65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600" dirty="0">
                <a:solidFill>
                  <a:srgbClr val="0046AC"/>
                </a:solidFill>
                <a:latin typeface="Georgia"/>
                <a:cs typeface="Georgia"/>
              </a:rPr>
              <a:t>della</a:t>
            </a:r>
            <a:r>
              <a:rPr sz="1600" spc="-75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600" spc="-10" dirty="0">
                <a:solidFill>
                  <a:srgbClr val="0046AC"/>
                </a:solidFill>
                <a:latin typeface="Georgia"/>
                <a:cs typeface="Georgia"/>
              </a:rPr>
              <a:t>Puglia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64132" y="3860418"/>
            <a:ext cx="52317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0000"/>
                </a:solidFill>
                <a:latin typeface="Georgia"/>
                <a:cs typeface="Georgia"/>
              </a:rPr>
              <a:t>CANDIDATI</a:t>
            </a:r>
            <a:r>
              <a:rPr sz="3600" spc="-10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3600" dirty="0">
                <a:solidFill>
                  <a:srgbClr val="FF0000"/>
                </a:solidFill>
                <a:latin typeface="Georgia"/>
                <a:cs typeface="Georgia"/>
              </a:rPr>
              <a:t>ANCHE</a:t>
            </a:r>
            <a:r>
              <a:rPr sz="3600" spc="-1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3600" spc="-25" dirty="0">
                <a:solidFill>
                  <a:srgbClr val="FF0000"/>
                </a:solidFill>
                <a:latin typeface="Georgia"/>
                <a:cs typeface="Georgia"/>
              </a:rPr>
              <a:t>TU!</a:t>
            </a:r>
            <a:endParaRPr sz="3600">
              <a:latin typeface="Georgia"/>
              <a:cs typeface="Georgi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35100" y="8395797"/>
            <a:ext cx="5486400" cy="0"/>
          </a:xfrm>
          <a:custGeom>
            <a:avLst/>
            <a:gdLst/>
            <a:ahLst/>
            <a:cxnLst/>
            <a:rect l="l" t="t" r="r" b="b"/>
            <a:pathLst>
              <a:path w="5486400">
                <a:moveTo>
                  <a:pt x="0" y="0"/>
                </a:moveTo>
                <a:lnTo>
                  <a:pt x="5485800" y="0"/>
                </a:lnTo>
              </a:path>
            </a:pathLst>
          </a:custGeom>
          <a:ln w="7377">
            <a:solidFill>
              <a:srgbClr val="0045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801420" y="4921122"/>
            <a:ext cx="5958205" cy="4427494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algn="ctr">
              <a:lnSpc>
                <a:spcPts val="1810"/>
              </a:lnSpc>
              <a:spcBef>
                <a:spcPts val="245"/>
              </a:spcBef>
            </a:pPr>
            <a:r>
              <a:rPr dirty="0"/>
              <a:t>Possono</a:t>
            </a:r>
            <a:r>
              <a:rPr spc="-25" dirty="0"/>
              <a:t> </a:t>
            </a:r>
            <a:r>
              <a:rPr dirty="0"/>
              <a:t>candidarsi</a:t>
            </a:r>
            <a:r>
              <a:rPr spc="-30" dirty="0"/>
              <a:t> </a:t>
            </a:r>
            <a:r>
              <a:rPr dirty="0"/>
              <a:t>i</a:t>
            </a:r>
            <a:r>
              <a:rPr spc="-40" dirty="0"/>
              <a:t> </a:t>
            </a:r>
            <a:r>
              <a:rPr dirty="0"/>
              <a:t>giovani</a:t>
            </a:r>
            <a:r>
              <a:rPr spc="-25" dirty="0"/>
              <a:t> </a:t>
            </a:r>
            <a:r>
              <a:rPr dirty="0"/>
              <a:t>frequentanti</a:t>
            </a:r>
            <a:r>
              <a:rPr spc="-35" dirty="0"/>
              <a:t> </a:t>
            </a:r>
            <a:r>
              <a:rPr dirty="0"/>
              <a:t>le</a:t>
            </a:r>
            <a:r>
              <a:rPr spc="-30" dirty="0"/>
              <a:t> </a:t>
            </a:r>
            <a:r>
              <a:rPr dirty="0"/>
              <a:t>classi</a:t>
            </a:r>
            <a:r>
              <a:rPr spc="-30" dirty="0"/>
              <a:t> </a:t>
            </a:r>
            <a:r>
              <a:rPr dirty="0"/>
              <a:t>3°</a:t>
            </a:r>
            <a:r>
              <a:rPr spc="-25" dirty="0"/>
              <a:t> </a:t>
            </a:r>
            <a:r>
              <a:rPr dirty="0"/>
              <a:t>-</a:t>
            </a:r>
            <a:r>
              <a:rPr spc="-30" dirty="0"/>
              <a:t> </a:t>
            </a:r>
            <a:r>
              <a:rPr dirty="0"/>
              <a:t>4°</a:t>
            </a:r>
            <a:r>
              <a:rPr spc="-40" dirty="0"/>
              <a:t> </a:t>
            </a:r>
            <a:r>
              <a:rPr dirty="0"/>
              <a:t>-</a:t>
            </a:r>
            <a:r>
              <a:rPr spc="-25" dirty="0"/>
              <a:t> </a:t>
            </a:r>
            <a:r>
              <a:rPr dirty="0"/>
              <a:t>5°</a:t>
            </a:r>
            <a:r>
              <a:rPr spc="-35" dirty="0"/>
              <a:t> </a:t>
            </a:r>
            <a:r>
              <a:rPr spc="-10" dirty="0"/>
              <a:t>degli </a:t>
            </a:r>
            <a:r>
              <a:rPr dirty="0"/>
              <a:t>istituti</a:t>
            </a:r>
            <a:r>
              <a:rPr spc="-45" dirty="0"/>
              <a:t> </a:t>
            </a:r>
            <a:r>
              <a:rPr dirty="0"/>
              <a:t>scolastici</a:t>
            </a:r>
            <a:r>
              <a:rPr spc="-40" dirty="0"/>
              <a:t> </a:t>
            </a:r>
            <a:r>
              <a:rPr dirty="0"/>
              <a:t>secondari</a:t>
            </a:r>
            <a:r>
              <a:rPr spc="-40" dirty="0"/>
              <a:t> </a:t>
            </a:r>
            <a:r>
              <a:rPr dirty="0"/>
              <a:t>di</a:t>
            </a:r>
            <a:r>
              <a:rPr spc="-45" dirty="0"/>
              <a:t> </a:t>
            </a:r>
            <a:r>
              <a:rPr dirty="0"/>
              <a:t>II</a:t>
            </a:r>
            <a:r>
              <a:rPr spc="-45" dirty="0"/>
              <a:t> </a:t>
            </a:r>
            <a:r>
              <a:rPr dirty="0"/>
              <a:t>grado</a:t>
            </a:r>
            <a:r>
              <a:rPr spc="-45" dirty="0"/>
              <a:t> </a:t>
            </a:r>
            <a:r>
              <a:rPr dirty="0"/>
              <a:t>della</a:t>
            </a:r>
            <a:r>
              <a:rPr spc="-35" dirty="0"/>
              <a:t> </a:t>
            </a:r>
            <a:r>
              <a:rPr spc="-10" dirty="0"/>
              <a:t>Puglia</a:t>
            </a:r>
          </a:p>
          <a:p>
            <a:pPr algn="ctr">
              <a:lnSpc>
                <a:spcPts val="1730"/>
              </a:lnSpc>
            </a:pPr>
            <a:r>
              <a:rPr dirty="0"/>
              <a:t>Presenta</a:t>
            </a:r>
            <a:r>
              <a:rPr spc="-35" dirty="0"/>
              <a:t> </a:t>
            </a:r>
            <a:r>
              <a:rPr dirty="0"/>
              <a:t>la</a:t>
            </a:r>
            <a:r>
              <a:rPr spc="-45" dirty="0"/>
              <a:t> </a:t>
            </a:r>
            <a:r>
              <a:rPr dirty="0"/>
              <a:t>tua</a:t>
            </a:r>
            <a:r>
              <a:rPr spc="-40" dirty="0"/>
              <a:t> </a:t>
            </a:r>
            <a:r>
              <a:rPr spc="-10" dirty="0"/>
              <a:t>candidatura</a:t>
            </a:r>
            <a:r>
              <a:rPr spc="-45" dirty="0"/>
              <a:t> </a:t>
            </a:r>
            <a:r>
              <a:rPr dirty="0"/>
              <a:t>alla</a:t>
            </a:r>
            <a:r>
              <a:rPr spc="-35" dirty="0"/>
              <a:t> </a:t>
            </a:r>
            <a:r>
              <a:rPr dirty="0"/>
              <a:t>segreteria</a:t>
            </a:r>
            <a:r>
              <a:rPr spc="-40" dirty="0"/>
              <a:t> </a:t>
            </a:r>
            <a:r>
              <a:rPr dirty="0"/>
              <a:t>della</a:t>
            </a:r>
            <a:r>
              <a:rPr spc="-45" dirty="0"/>
              <a:t> </a:t>
            </a:r>
            <a:r>
              <a:rPr dirty="0"/>
              <a:t>tua</a:t>
            </a:r>
            <a:r>
              <a:rPr spc="-45" dirty="0"/>
              <a:t> </a:t>
            </a:r>
            <a:r>
              <a:rPr spc="-10" dirty="0"/>
              <a:t>scuola</a:t>
            </a:r>
          </a:p>
          <a:p>
            <a:pPr algn="ctr">
              <a:lnSpc>
                <a:spcPts val="1864"/>
              </a:lnSpc>
            </a:pPr>
            <a:r>
              <a:rPr b="1" u="sng" dirty="0">
                <a:uFill>
                  <a:solidFill>
                    <a:srgbClr val="0046AC"/>
                  </a:solidFill>
                </a:uFill>
                <a:latin typeface="Georgia"/>
                <a:cs typeface="Georgia"/>
              </a:rPr>
              <a:t>entro</a:t>
            </a:r>
            <a:r>
              <a:rPr b="1" u="sng" spc="-25" dirty="0">
                <a:uFill>
                  <a:solidFill>
                    <a:srgbClr val="0046AC"/>
                  </a:solidFill>
                </a:uFill>
                <a:latin typeface="Georgia"/>
                <a:cs typeface="Georgia"/>
              </a:rPr>
              <a:t> </a:t>
            </a:r>
            <a:r>
              <a:rPr b="1" u="sng" dirty="0">
                <a:uFill>
                  <a:solidFill>
                    <a:srgbClr val="0046AC"/>
                  </a:solidFill>
                </a:uFill>
                <a:latin typeface="Georgia"/>
                <a:cs typeface="Georgia"/>
              </a:rPr>
              <a:t>il</a:t>
            </a:r>
            <a:r>
              <a:rPr b="1" u="sng" spc="-20" dirty="0">
                <a:uFill>
                  <a:solidFill>
                    <a:srgbClr val="0046AC"/>
                  </a:solidFill>
                </a:uFill>
                <a:latin typeface="Georgia"/>
                <a:cs typeface="Georgia"/>
              </a:rPr>
              <a:t> </a:t>
            </a:r>
            <a:r>
              <a:rPr lang="it-IT" b="1" u="sng" spc="-20" dirty="0">
                <a:uFill>
                  <a:solidFill>
                    <a:srgbClr val="0046AC"/>
                  </a:solidFill>
                </a:uFill>
              </a:rPr>
              <a:t>6</a:t>
            </a:r>
            <a:r>
              <a:rPr b="1" u="sng" spc="-25" dirty="0">
                <a:uFill>
                  <a:solidFill>
                    <a:srgbClr val="0046AC"/>
                  </a:solidFill>
                </a:uFill>
                <a:latin typeface="Georgia"/>
                <a:cs typeface="Georgia"/>
              </a:rPr>
              <a:t> </a:t>
            </a:r>
            <a:r>
              <a:rPr b="1" u="sng" dirty="0" err="1">
                <a:uFill>
                  <a:solidFill>
                    <a:srgbClr val="0046AC"/>
                  </a:solidFill>
                </a:uFill>
                <a:latin typeface="Georgia"/>
                <a:cs typeface="Georgia"/>
              </a:rPr>
              <a:t>ottobre</a:t>
            </a:r>
            <a:r>
              <a:rPr b="1" u="sng" spc="-30" dirty="0">
                <a:uFill>
                  <a:solidFill>
                    <a:srgbClr val="0046AC"/>
                  </a:solidFill>
                </a:uFill>
                <a:latin typeface="Georgia"/>
                <a:cs typeface="Georgia"/>
              </a:rPr>
              <a:t> </a:t>
            </a:r>
            <a:r>
              <a:rPr b="1" u="sng" spc="-20" dirty="0">
                <a:uFill>
                  <a:solidFill>
                    <a:srgbClr val="0046AC"/>
                  </a:solidFill>
                </a:uFill>
                <a:latin typeface="Georgia"/>
                <a:cs typeface="Georgia"/>
              </a:rPr>
              <a:t>202</a:t>
            </a:r>
            <a:r>
              <a:rPr lang="it-IT" b="1" u="sng" spc="-20">
                <a:uFill>
                  <a:solidFill>
                    <a:srgbClr val="0046AC"/>
                  </a:solidFill>
                </a:uFill>
                <a:latin typeface="Georgia"/>
                <a:cs typeface="Georgia"/>
              </a:rPr>
              <a:t>5</a:t>
            </a:r>
            <a:endParaRPr b="1" u="sng" spc="-20" dirty="0">
              <a:uFill>
                <a:solidFill>
                  <a:srgbClr val="0046AC"/>
                </a:solidFill>
              </a:uFill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  <a:spcBef>
                <a:spcPts val="1600"/>
              </a:spcBef>
            </a:pPr>
            <a:r>
              <a:rPr sz="3600" spc="-10" dirty="0">
                <a:solidFill>
                  <a:srgbClr val="FF0000"/>
                </a:solidFill>
              </a:rPr>
              <a:t>VOTA!</a:t>
            </a:r>
            <a:endParaRPr sz="3600" dirty="0"/>
          </a:p>
          <a:p>
            <a:pPr marL="26034" marR="19685" algn="ctr">
              <a:lnSpc>
                <a:spcPts val="1370"/>
              </a:lnSpc>
              <a:spcBef>
                <a:spcPts val="1440"/>
              </a:spcBef>
            </a:pPr>
            <a:r>
              <a:rPr sz="1200" dirty="0"/>
              <a:t>Possono</a:t>
            </a:r>
            <a:r>
              <a:rPr sz="1200" spc="-25" dirty="0"/>
              <a:t> </a:t>
            </a:r>
            <a:r>
              <a:rPr sz="1200" dirty="0"/>
              <a:t>votare</a:t>
            </a:r>
            <a:r>
              <a:rPr sz="1200" spc="-20" dirty="0"/>
              <a:t> </a:t>
            </a:r>
            <a:r>
              <a:rPr sz="1200" dirty="0"/>
              <a:t>per</a:t>
            </a:r>
            <a:r>
              <a:rPr sz="1200" spc="-15" dirty="0"/>
              <a:t> </a:t>
            </a:r>
            <a:r>
              <a:rPr sz="1200" dirty="0"/>
              <a:t>scegliere</a:t>
            </a:r>
            <a:r>
              <a:rPr sz="1200" spc="-20" dirty="0"/>
              <a:t> </a:t>
            </a:r>
            <a:r>
              <a:rPr sz="1200" dirty="0"/>
              <a:t>il</a:t>
            </a:r>
            <a:r>
              <a:rPr sz="1200" spc="-15" dirty="0"/>
              <a:t> </a:t>
            </a:r>
            <a:r>
              <a:rPr sz="1200" dirty="0"/>
              <a:t>loro</a:t>
            </a:r>
            <a:r>
              <a:rPr sz="1200" spc="-20" dirty="0"/>
              <a:t> </a:t>
            </a:r>
            <a:r>
              <a:rPr sz="1200" dirty="0"/>
              <a:t>candidato</a:t>
            </a:r>
            <a:r>
              <a:rPr sz="1200" spc="-20" dirty="0"/>
              <a:t> </a:t>
            </a:r>
            <a:r>
              <a:rPr sz="1200" dirty="0"/>
              <a:t>tutti</a:t>
            </a:r>
            <a:r>
              <a:rPr sz="1200" spc="-20" dirty="0"/>
              <a:t> </a:t>
            </a:r>
            <a:r>
              <a:rPr sz="1200" dirty="0"/>
              <a:t>i giovani</a:t>
            </a:r>
            <a:r>
              <a:rPr sz="1200" spc="-20" dirty="0"/>
              <a:t> </a:t>
            </a:r>
            <a:r>
              <a:rPr sz="1200" dirty="0"/>
              <a:t>di</a:t>
            </a:r>
            <a:r>
              <a:rPr sz="1200" spc="-20" dirty="0"/>
              <a:t> </a:t>
            </a:r>
            <a:r>
              <a:rPr sz="1200" dirty="0"/>
              <a:t>tutte</a:t>
            </a:r>
            <a:r>
              <a:rPr sz="1200" spc="-20" dirty="0"/>
              <a:t> </a:t>
            </a:r>
            <a:r>
              <a:rPr sz="1200" dirty="0"/>
              <a:t>le</a:t>
            </a:r>
            <a:r>
              <a:rPr sz="1200" spc="-25" dirty="0"/>
              <a:t> </a:t>
            </a:r>
            <a:r>
              <a:rPr sz="1200" dirty="0"/>
              <a:t>classi</a:t>
            </a:r>
            <a:r>
              <a:rPr sz="1200" spc="-20" dirty="0"/>
              <a:t> </a:t>
            </a:r>
            <a:r>
              <a:rPr sz="1200" dirty="0"/>
              <a:t>degli</a:t>
            </a:r>
            <a:r>
              <a:rPr sz="1200" spc="-20" dirty="0"/>
              <a:t> </a:t>
            </a:r>
            <a:r>
              <a:rPr sz="1200" spc="-10" dirty="0"/>
              <a:t>istituti </a:t>
            </a:r>
            <a:r>
              <a:rPr sz="1200" dirty="0"/>
              <a:t>scolastici</a:t>
            </a:r>
            <a:r>
              <a:rPr sz="1200" spc="-15" dirty="0"/>
              <a:t> </a:t>
            </a:r>
            <a:r>
              <a:rPr sz="1200" dirty="0"/>
              <a:t>secondari</a:t>
            </a:r>
            <a:r>
              <a:rPr sz="1200" spc="-10" dirty="0"/>
              <a:t> </a:t>
            </a:r>
            <a:r>
              <a:rPr sz="1200" dirty="0"/>
              <a:t>di</a:t>
            </a:r>
            <a:r>
              <a:rPr sz="1200" spc="-10" dirty="0"/>
              <a:t> </a:t>
            </a:r>
            <a:r>
              <a:rPr sz="1200" dirty="0"/>
              <a:t>II</a:t>
            </a:r>
            <a:r>
              <a:rPr sz="1200" spc="-15" dirty="0"/>
              <a:t> </a:t>
            </a:r>
            <a:r>
              <a:rPr sz="1200" dirty="0"/>
              <a:t>grado</a:t>
            </a:r>
            <a:r>
              <a:rPr sz="1200" spc="-20" dirty="0"/>
              <a:t> </a:t>
            </a:r>
            <a:r>
              <a:rPr sz="1200" dirty="0"/>
              <a:t>della</a:t>
            </a:r>
            <a:r>
              <a:rPr sz="1200" spc="-20" dirty="0"/>
              <a:t> </a:t>
            </a:r>
            <a:r>
              <a:rPr sz="1200" spc="-10" dirty="0"/>
              <a:t>Puglia.</a:t>
            </a:r>
            <a:endParaRPr sz="1200" dirty="0"/>
          </a:p>
          <a:p>
            <a:pPr algn="ctr">
              <a:lnSpc>
                <a:spcPts val="1285"/>
              </a:lnSpc>
            </a:pPr>
            <a:r>
              <a:rPr sz="1200" dirty="0"/>
              <a:t>Le</a:t>
            </a:r>
            <a:r>
              <a:rPr sz="1200" spc="-20" dirty="0"/>
              <a:t> </a:t>
            </a:r>
            <a:r>
              <a:rPr sz="1200" dirty="0"/>
              <a:t>elezioni</a:t>
            </a:r>
            <a:r>
              <a:rPr sz="1200" spc="-20" dirty="0"/>
              <a:t> </a:t>
            </a:r>
            <a:r>
              <a:rPr sz="1200" dirty="0"/>
              <a:t>si</a:t>
            </a:r>
            <a:r>
              <a:rPr sz="1200" spc="-15" dirty="0"/>
              <a:t> </a:t>
            </a:r>
            <a:r>
              <a:rPr sz="1200" dirty="0"/>
              <a:t>tengono</a:t>
            </a:r>
            <a:r>
              <a:rPr sz="1200" spc="-5" dirty="0"/>
              <a:t> </a:t>
            </a:r>
            <a:r>
              <a:rPr sz="1200" dirty="0"/>
              <a:t>presso</a:t>
            </a:r>
            <a:r>
              <a:rPr sz="1200" spc="-20" dirty="0"/>
              <a:t> </a:t>
            </a:r>
            <a:r>
              <a:rPr sz="1200" dirty="0"/>
              <a:t>la</a:t>
            </a:r>
            <a:r>
              <a:rPr sz="1200" spc="-15" dirty="0"/>
              <a:t> </a:t>
            </a:r>
            <a:r>
              <a:rPr sz="1200" dirty="0"/>
              <a:t>tua</a:t>
            </a:r>
            <a:r>
              <a:rPr sz="1200" spc="-20" dirty="0"/>
              <a:t> </a:t>
            </a:r>
            <a:r>
              <a:rPr sz="1200" dirty="0"/>
              <a:t>scuola</a:t>
            </a:r>
            <a:r>
              <a:rPr sz="1200" spc="-10" dirty="0"/>
              <a:t> </a:t>
            </a:r>
            <a:r>
              <a:rPr sz="1200" dirty="0"/>
              <a:t>in</a:t>
            </a:r>
            <a:r>
              <a:rPr sz="1200" spc="-5" dirty="0"/>
              <a:t> </a:t>
            </a:r>
            <a:r>
              <a:rPr sz="1200" spc="-10" dirty="0"/>
              <a:t>concomitanza</a:t>
            </a:r>
            <a:r>
              <a:rPr sz="1200" spc="-20" dirty="0"/>
              <a:t> </a:t>
            </a:r>
            <a:r>
              <a:rPr sz="1200" dirty="0"/>
              <a:t>con</a:t>
            </a:r>
            <a:r>
              <a:rPr sz="1200" spc="-5" dirty="0"/>
              <a:t> </a:t>
            </a:r>
            <a:r>
              <a:rPr sz="1200" dirty="0"/>
              <a:t>le</a:t>
            </a:r>
            <a:r>
              <a:rPr sz="1200" spc="-20" dirty="0"/>
              <a:t> </a:t>
            </a:r>
            <a:r>
              <a:rPr sz="1200" dirty="0"/>
              <a:t>elezioni</a:t>
            </a:r>
            <a:r>
              <a:rPr sz="1200" spc="-5" dirty="0"/>
              <a:t> </a:t>
            </a:r>
            <a:r>
              <a:rPr sz="1200" dirty="0"/>
              <a:t>degli</a:t>
            </a:r>
            <a:r>
              <a:rPr sz="1200" spc="-20" dirty="0"/>
              <a:t> </a:t>
            </a:r>
            <a:r>
              <a:rPr sz="1200" spc="-10" dirty="0"/>
              <a:t>organi</a:t>
            </a:r>
            <a:endParaRPr sz="1200" dirty="0"/>
          </a:p>
          <a:p>
            <a:pPr algn="ctr">
              <a:lnSpc>
                <a:spcPts val="1405"/>
              </a:lnSpc>
            </a:pPr>
            <a:r>
              <a:rPr sz="1200" spc="-10" dirty="0"/>
              <a:t>collegiali.</a:t>
            </a:r>
            <a:endParaRPr sz="1200" dirty="0"/>
          </a:p>
          <a:p>
            <a:pPr>
              <a:lnSpc>
                <a:spcPct val="100000"/>
              </a:lnSpc>
            </a:pPr>
            <a:endParaRPr sz="1200" dirty="0"/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sz="1200" dirty="0"/>
          </a:p>
          <a:p>
            <a:pPr algn="ctr">
              <a:lnSpc>
                <a:spcPts val="1400"/>
              </a:lnSpc>
            </a:pPr>
            <a:r>
              <a:rPr sz="1200" spc="-10" dirty="0"/>
              <a:t>Consiglio </a:t>
            </a:r>
            <a:r>
              <a:rPr sz="1200" dirty="0"/>
              <a:t>Regionale</a:t>
            </a:r>
            <a:r>
              <a:rPr sz="1200" spc="-5" dirty="0"/>
              <a:t> </a:t>
            </a:r>
            <a:r>
              <a:rPr sz="1200" dirty="0"/>
              <a:t>della</a:t>
            </a:r>
            <a:r>
              <a:rPr sz="1200" spc="-5" dirty="0"/>
              <a:t> </a:t>
            </a:r>
            <a:r>
              <a:rPr sz="1200" spc="-10" dirty="0"/>
              <a:t>Puglia</a:t>
            </a:r>
            <a:endParaRPr sz="1200" dirty="0"/>
          </a:p>
          <a:p>
            <a:pPr algn="ctr">
              <a:lnSpc>
                <a:spcPts val="1400"/>
              </a:lnSpc>
            </a:pPr>
            <a:r>
              <a:rPr sz="1200" dirty="0"/>
              <a:t>Sezione</a:t>
            </a:r>
            <a:r>
              <a:rPr sz="1200" spc="-20" dirty="0"/>
              <a:t> </a:t>
            </a:r>
            <a:r>
              <a:rPr sz="1200" dirty="0"/>
              <a:t>Studio</a:t>
            </a:r>
            <a:r>
              <a:rPr sz="1200" spc="-30" dirty="0"/>
              <a:t> </a:t>
            </a:r>
            <a:r>
              <a:rPr sz="1200" dirty="0"/>
              <a:t>e</a:t>
            </a:r>
            <a:r>
              <a:rPr sz="1200" spc="-25" dirty="0"/>
              <a:t> </a:t>
            </a:r>
            <a:r>
              <a:rPr sz="1200" dirty="0"/>
              <a:t>supporto</a:t>
            </a:r>
            <a:r>
              <a:rPr sz="1200" spc="-30" dirty="0"/>
              <a:t> </a:t>
            </a:r>
            <a:r>
              <a:rPr sz="1200" dirty="0"/>
              <a:t>alla</a:t>
            </a:r>
            <a:r>
              <a:rPr sz="1200" spc="-25" dirty="0"/>
              <a:t> </a:t>
            </a:r>
            <a:r>
              <a:rPr sz="1200" dirty="0"/>
              <a:t>legislazione</a:t>
            </a:r>
            <a:r>
              <a:rPr sz="1200" spc="-20" dirty="0"/>
              <a:t> </a:t>
            </a:r>
            <a:r>
              <a:rPr sz="1200" dirty="0"/>
              <a:t>e</a:t>
            </a:r>
            <a:r>
              <a:rPr sz="1200" spc="-30" dirty="0"/>
              <a:t> </a:t>
            </a:r>
            <a:r>
              <a:rPr sz="1200" dirty="0"/>
              <a:t>alle</a:t>
            </a:r>
            <a:r>
              <a:rPr sz="1200" spc="-25" dirty="0"/>
              <a:t> </a:t>
            </a:r>
            <a:r>
              <a:rPr sz="1200" dirty="0"/>
              <a:t>politiche</a:t>
            </a:r>
            <a:r>
              <a:rPr sz="1200" spc="-35" dirty="0"/>
              <a:t> </a:t>
            </a:r>
            <a:r>
              <a:rPr sz="1200" dirty="0"/>
              <a:t>di</a:t>
            </a:r>
            <a:r>
              <a:rPr sz="1200" spc="-30" dirty="0"/>
              <a:t> </a:t>
            </a:r>
            <a:r>
              <a:rPr sz="1200" spc="-10" dirty="0"/>
              <a:t>garanzia</a:t>
            </a:r>
            <a:endParaRPr sz="1200" dirty="0"/>
          </a:p>
          <a:p>
            <a:pPr>
              <a:lnSpc>
                <a:spcPct val="100000"/>
              </a:lnSpc>
              <a:spcBef>
                <a:spcPts val="1300"/>
              </a:spcBef>
            </a:pPr>
            <a:endParaRPr sz="1200" dirty="0"/>
          </a:p>
          <a:p>
            <a:pPr algn="ctr">
              <a:lnSpc>
                <a:spcPts val="1405"/>
              </a:lnSpc>
            </a:pPr>
            <a:r>
              <a:rPr sz="1200" dirty="0"/>
              <a:t>tel.:</a:t>
            </a:r>
            <a:r>
              <a:rPr sz="1200" spc="-15" dirty="0"/>
              <a:t> </a:t>
            </a:r>
            <a:r>
              <a:rPr sz="1200" spc="-10" dirty="0"/>
              <a:t>080.5403937</a:t>
            </a:r>
            <a:endParaRPr sz="1200" dirty="0"/>
          </a:p>
          <a:p>
            <a:pPr algn="ctr">
              <a:lnSpc>
                <a:spcPts val="1405"/>
              </a:lnSpc>
            </a:pPr>
            <a:r>
              <a:rPr sz="1200" dirty="0"/>
              <a:t>per</a:t>
            </a:r>
            <a:r>
              <a:rPr sz="1200" spc="-25" dirty="0"/>
              <a:t> </a:t>
            </a:r>
            <a:r>
              <a:rPr sz="1200" dirty="0"/>
              <a:t>urgenze</a:t>
            </a:r>
            <a:r>
              <a:rPr sz="1200" spc="-20" dirty="0"/>
              <a:t> </a:t>
            </a:r>
            <a:r>
              <a:rPr sz="1200" dirty="0"/>
              <a:t>cell.</a:t>
            </a:r>
            <a:r>
              <a:rPr sz="1200" spc="-20" dirty="0"/>
              <a:t> </a:t>
            </a:r>
            <a:r>
              <a:rPr sz="1200" dirty="0"/>
              <a:t>3895316040</a:t>
            </a:r>
            <a:r>
              <a:rPr sz="1200" spc="-25" dirty="0"/>
              <a:t> </a:t>
            </a:r>
            <a:r>
              <a:rPr sz="1200" dirty="0"/>
              <a:t>dott.</a:t>
            </a:r>
            <a:r>
              <a:rPr sz="1200" spc="-20" dirty="0"/>
              <a:t> </a:t>
            </a:r>
            <a:r>
              <a:rPr sz="1200" dirty="0"/>
              <a:t>Giuseppe</a:t>
            </a:r>
            <a:r>
              <a:rPr sz="1200" spc="-35" dirty="0"/>
              <a:t> </a:t>
            </a:r>
            <a:r>
              <a:rPr sz="1200" spc="-10" dirty="0"/>
              <a:t>Musicco</a:t>
            </a:r>
            <a:endParaRPr sz="1200" dirty="0"/>
          </a:p>
          <a:p>
            <a:pPr algn="ctr">
              <a:lnSpc>
                <a:spcPct val="100000"/>
              </a:lnSpc>
              <a:spcBef>
                <a:spcPts val="1285"/>
              </a:spcBef>
            </a:pPr>
            <a:r>
              <a:rPr sz="1200" dirty="0"/>
              <a:t>Email:</a:t>
            </a:r>
            <a:r>
              <a:rPr sz="1200" spc="-40" dirty="0"/>
              <a:t> </a:t>
            </a:r>
            <a:r>
              <a:rPr sz="1200" u="sng" spc="-10" dirty="0">
                <a:uFill>
                  <a:solidFill>
                    <a:srgbClr val="0046AC"/>
                  </a:solidFill>
                </a:uFill>
                <a:hlinkClick r:id="rId2"/>
              </a:rPr>
              <a:t>sezione.legislazione.garanzia@consiglio.puglia.it</a:t>
            </a:r>
            <a:endParaRPr sz="1200" dirty="0"/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73800" y="448739"/>
            <a:ext cx="1092858" cy="939146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449195" y="9440825"/>
            <a:ext cx="266065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0046AC"/>
                </a:solidFill>
                <a:latin typeface="Georgia"/>
                <a:cs typeface="Georgia"/>
              </a:rPr>
              <a:t>Sito</a:t>
            </a:r>
            <a:r>
              <a:rPr sz="1200" spc="-35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200" dirty="0">
                <a:solidFill>
                  <a:srgbClr val="0046AC"/>
                </a:solidFill>
                <a:latin typeface="Georgia"/>
                <a:cs typeface="Georgia"/>
              </a:rPr>
              <a:t>web:</a:t>
            </a:r>
            <a:r>
              <a:rPr sz="1200" spc="-30" dirty="0">
                <a:solidFill>
                  <a:srgbClr val="0046AC"/>
                </a:solidFill>
                <a:latin typeface="Georgia"/>
                <a:cs typeface="Georgia"/>
              </a:rPr>
              <a:t> </a:t>
            </a:r>
            <a:r>
              <a:rPr sz="1100" u="sng" dirty="0">
                <a:solidFill>
                  <a:srgbClr val="0046AC"/>
                </a:solidFill>
                <a:uFill>
                  <a:solidFill>
                    <a:srgbClr val="0046AC"/>
                  </a:solidFill>
                </a:uFill>
                <a:latin typeface="Georgia"/>
                <a:cs typeface="Georgia"/>
                <a:hlinkClick r:id="rId4"/>
              </a:rPr>
              <a:t>Consiglio</a:t>
            </a:r>
            <a:r>
              <a:rPr sz="1100" u="sng" spc="-40" dirty="0">
                <a:solidFill>
                  <a:srgbClr val="0046AC"/>
                </a:solidFill>
                <a:uFill>
                  <a:solidFill>
                    <a:srgbClr val="0046AC"/>
                  </a:solidFill>
                </a:uFill>
                <a:latin typeface="Georgia"/>
                <a:cs typeface="Georgia"/>
                <a:hlinkClick r:id="rId4"/>
              </a:rPr>
              <a:t> </a:t>
            </a:r>
            <a:r>
              <a:rPr sz="1100" u="sng" dirty="0">
                <a:solidFill>
                  <a:srgbClr val="0046AC"/>
                </a:solidFill>
                <a:uFill>
                  <a:solidFill>
                    <a:srgbClr val="0046AC"/>
                  </a:solidFill>
                </a:uFill>
                <a:latin typeface="Georgia"/>
                <a:cs typeface="Georgia"/>
                <a:hlinkClick r:id="rId4"/>
              </a:rPr>
              <a:t>Regionale</a:t>
            </a:r>
            <a:r>
              <a:rPr sz="1100" u="sng" spc="-20" dirty="0">
                <a:solidFill>
                  <a:srgbClr val="0046AC"/>
                </a:solidFill>
                <a:uFill>
                  <a:solidFill>
                    <a:srgbClr val="0046AC"/>
                  </a:solidFill>
                </a:uFill>
                <a:latin typeface="Georgia"/>
                <a:cs typeface="Georgia"/>
                <a:hlinkClick r:id="rId4"/>
              </a:rPr>
              <a:t> </a:t>
            </a:r>
            <a:r>
              <a:rPr sz="1100" u="sng" dirty="0">
                <a:solidFill>
                  <a:srgbClr val="0046AC"/>
                </a:solidFill>
                <a:uFill>
                  <a:solidFill>
                    <a:srgbClr val="0046AC"/>
                  </a:solidFill>
                </a:uFill>
                <a:latin typeface="Georgia"/>
                <a:cs typeface="Georgia"/>
                <a:hlinkClick r:id="rId4"/>
              </a:rPr>
              <a:t>della</a:t>
            </a:r>
            <a:r>
              <a:rPr sz="1100" u="sng" spc="-30" dirty="0">
                <a:solidFill>
                  <a:srgbClr val="0046AC"/>
                </a:solidFill>
                <a:uFill>
                  <a:solidFill>
                    <a:srgbClr val="0046AC"/>
                  </a:solidFill>
                </a:uFill>
                <a:latin typeface="Georgia"/>
                <a:cs typeface="Georgia"/>
                <a:hlinkClick r:id="rId4"/>
              </a:rPr>
              <a:t> </a:t>
            </a:r>
            <a:r>
              <a:rPr sz="1100" u="sng" spc="-10" dirty="0">
                <a:solidFill>
                  <a:srgbClr val="0046AC"/>
                </a:solidFill>
                <a:uFill>
                  <a:solidFill>
                    <a:srgbClr val="0046AC"/>
                  </a:solidFill>
                </a:uFill>
                <a:latin typeface="Georgia"/>
                <a:cs typeface="Georgia"/>
                <a:hlinkClick r:id="rId4"/>
              </a:rPr>
              <a:t>Puglia</a:t>
            </a:r>
            <a:endParaRPr sz="11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46A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156</Words>
  <Application>Microsoft Office PowerPoint</Application>
  <PresentationFormat>Personalizzato</PresentationFormat>
  <Paragraphs>22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Georgia</vt:lpstr>
      <vt:lpstr>Times New Roman</vt:lpstr>
      <vt:lpstr>Office Theme</vt:lpstr>
      <vt:lpstr>Giovani in Consiglio: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cp:lastModifiedBy>Saponaro Anna</cp:lastModifiedBy>
  <cp:revision>1</cp:revision>
  <dcterms:created xsi:type="dcterms:W3CDTF">2025-09-04T12:35:58Z</dcterms:created>
  <dcterms:modified xsi:type="dcterms:W3CDTF">2025-09-04T12:48:55Z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2024-09-06T00:00:00Z</vt:filetime>
  </property>
  <property fmtid="{D5CDD505-2E9C-101B-9397-08002B2CF9AE}" pid="3" name="Creator">
    <vt:lpwstr>Microsoft® Word per Microsoft 365</vt:lpwstr>
  </property>
  <property fmtid="{D5CDD505-2E9C-101B-9397-08002B2CF9AE}" pid="4" name="LastSaved">
    <vt:filetime>2025-09-04T00:00:00Z</vt:filetime>
  </property>
  <property fmtid="{D5CDD505-2E9C-101B-9397-08002B2CF9AE}" pid="5" name="Producer">
    <vt:lpwstr>Microsoft® Word per Microsoft 365</vt:lpwstr>
  </property>
</Properties>
</file>